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logger" charset="1" panose="02000506030000020004"/>
      <p:regular r:id="rId10"/>
    </p:embeddedFont>
    <p:embeddedFont>
      <p:font typeface="Blogger Bold" charset="1" panose="02000506030000020004"/>
      <p:regular r:id="rId11"/>
    </p:embeddedFont>
    <p:embeddedFont>
      <p:font typeface="Blogger Italics" charset="1" panose="02000506030000020004"/>
      <p:regular r:id="rId12"/>
    </p:embeddedFont>
    <p:embeddedFont>
      <p:font typeface="Blogger Bold Italics" charset="1" panose="020005060300000200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CDBAC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5594" y="473414"/>
            <a:ext cx="6908813" cy="9962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681"/>
              </a:lnSpc>
            </a:pPr>
            <a:r>
              <a:rPr lang="en-US" sz="3681">
                <a:solidFill>
                  <a:srgbClr val="C12D81"/>
                </a:solidFill>
                <a:latin typeface="Blogger Bold"/>
              </a:rPr>
              <a:t>THE PROMISES IN PSALM 41: 1-3 CONCERNING GENEROSITY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-90018" y="1751751"/>
            <a:ext cx="7234406" cy="1243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55649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C12D81"/>
                </a:solidFill>
                <a:latin typeface="Blogger Bold"/>
              </a:rPr>
              <a:t>The Lord will rescue you when you are in trouble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90018" y="3243057"/>
            <a:ext cx="7019203" cy="126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68470" indent="-384235" lvl="1">
              <a:lnSpc>
                <a:spcPts val="4983"/>
              </a:lnSpc>
              <a:buFont typeface="Arial"/>
              <a:buChar char="•"/>
            </a:pPr>
            <a:r>
              <a:rPr lang="en-US" sz="3559">
                <a:solidFill>
                  <a:srgbClr val="C12D81"/>
                </a:solidFill>
                <a:latin typeface="Blogger Bold"/>
              </a:rPr>
              <a:t>The Lord will protect you and keep you alive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-90018" y="4681426"/>
            <a:ext cx="7054370" cy="1224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8661" indent="-369331" lvl="1">
              <a:lnSpc>
                <a:spcPts val="4789"/>
              </a:lnSpc>
              <a:buFont typeface="Arial"/>
              <a:buChar char="•"/>
            </a:pPr>
            <a:r>
              <a:rPr lang="en-US" sz="3421">
                <a:solidFill>
                  <a:srgbClr val="C12D81"/>
                </a:solidFill>
                <a:latin typeface="Blogger Bold"/>
              </a:rPr>
              <a:t>The Lord will give you prosperity in the land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17239" y="6231283"/>
            <a:ext cx="7088849" cy="1243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55642" indent="-377821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C12D81"/>
                </a:solidFill>
                <a:latin typeface="Blogger Bold"/>
              </a:rPr>
              <a:t>The Lord will rescue you from your enemies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4479" y="7662866"/>
            <a:ext cx="7199928" cy="12435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55642" indent="-377821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C12D81"/>
                </a:solidFill>
                <a:latin typeface="Blogger Bold"/>
              </a:rPr>
              <a:t>The Lord will nurse you when you are sick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9122786"/>
            <a:ext cx="7449182" cy="1263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69391" indent="-384696" lvl="1">
              <a:lnSpc>
                <a:spcPts val="4989"/>
              </a:lnSpc>
              <a:buFont typeface="Arial"/>
              <a:buChar char="•"/>
            </a:pPr>
            <a:r>
              <a:rPr lang="en-US" sz="3563">
                <a:solidFill>
                  <a:srgbClr val="C12D81"/>
                </a:solidFill>
                <a:latin typeface="Blogger Bold"/>
              </a:rPr>
              <a:t>He will restore you back to  health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DAEo2EvKZ-I</dc:identifier>
  <dcterms:modified xsi:type="dcterms:W3CDTF">2011-08-01T06:04:30Z</dcterms:modified>
  <cp:revision>1</cp:revision>
  <dc:title>THE REWARD FOR GENEROSITY</dc:title>
</cp:coreProperties>
</file>