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rimson Pro Bold" charset="1" panose="00000000000000000000"/>
      <p:regular r:id="rId10"/>
    </p:embeddedFont>
    <p:embeddedFont>
      <p:font typeface="Crimson Pro Bold Bold" charset="1" panose="00000000000000000000"/>
      <p:regular r:id="rId11"/>
    </p:embeddedFont>
    <p:embeddedFont>
      <p:font typeface="Crimson Pro Bold Italics" charset="1" panose="00000000000000000000"/>
      <p:regular r:id="rId12"/>
    </p:embeddedFont>
    <p:embeddedFont>
      <p:font typeface="Crimson Pro Bold Bold Italics" charset="1" panose="00000000000000000000"/>
      <p:regular r:id="rId13"/>
    </p:embeddedFont>
    <p:embeddedFont>
      <p:font typeface="Crimson Pro" charset="1" panose="00000000000000000000"/>
      <p:regular r:id="rId14"/>
    </p:embeddedFont>
    <p:embeddedFont>
      <p:font typeface="Crimson Pro Bold" charset="1" panose="00000000000000000000"/>
      <p:regular r:id="rId15"/>
    </p:embeddedFont>
    <p:embeddedFont>
      <p:font typeface="Crimson Pro Italics" charset="1" panose="00000000000000000000"/>
      <p:regular r:id="rId16"/>
    </p:embeddedFont>
    <p:embeddedFont>
      <p:font typeface="Crimson Pro 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00987">
            <a:off x="6782408" y="8730477"/>
            <a:ext cx="4247705" cy="262585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420334" y="2507379"/>
            <a:ext cx="4446248" cy="41148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750979" y="2422807"/>
            <a:ext cx="2958140" cy="2395775"/>
          </a:xfrm>
          <a:prstGeom prst="rect">
            <a:avLst/>
          </a:prstGeom>
          <a:solidFill>
            <a:srgbClr val="FFFEF1"/>
          </a:solidFill>
        </p:spPr>
      </p:sp>
      <p:sp>
        <p:nvSpPr>
          <p:cNvPr name="AutoShape 5" id="5"/>
          <p:cNvSpPr/>
          <p:nvPr/>
        </p:nvSpPr>
        <p:spPr>
          <a:xfrm rot="0">
            <a:off x="3853030" y="3366892"/>
            <a:ext cx="2958140" cy="2395775"/>
          </a:xfrm>
          <a:prstGeom prst="rect">
            <a:avLst/>
          </a:prstGeom>
          <a:solidFill>
            <a:srgbClr val="FFFEF1"/>
          </a:solidFill>
        </p:spPr>
      </p:sp>
      <p:sp>
        <p:nvSpPr>
          <p:cNvPr name="AutoShape 6" id="6"/>
          <p:cNvSpPr/>
          <p:nvPr/>
        </p:nvSpPr>
        <p:spPr>
          <a:xfrm rot="0">
            <a:off x="744120" y="7499990"/>
            <a:ext cx="2958140" cy="2395775"/>
          </a:xfrm>
          <a:prstGeom prst="rect">
            <a:avLst/>
          </a:prstGeom>
          <a:solidFill>
            <a:srgbClr val="FFFEF1"/>
          </a:solidFill>
        </p:spPr>
      </p:sp>
      <p:sp>
        <p:nvSpPr>
          <p:cNvPr name="AutoShape 7" id="7"/>
          <p:cNvSpPr/>
          <p:nvPr/>
        </p:nvSpPr>
        <p:spPr>
          <a:xfrm rot="0">
            <a:off x="3853030" y="5905035"/>
            <a:ext cx="2958140" cy="2395775"/>
          </a:xfrm>
          <a:prstGeom prst="rect">
            <a:avLst/>
          </a:prstGeom>
          <a:solidFill>
            <a:srgbClr val="FFFEF1"/>
          </a:solidFill>
        </p:spPr>
      </p:sp>
      <p:sp>
        <p:nvSpPr>
          <p:cNvPr name="TextBox 8" id="8"/>
          <p:cNvSpPr txBox="true"/>
          <p:nvPr/>
        </p:nvSpPr>
        <p:spPr>
          <a:xfrm rot="0">
            <a:off x="744120" y="822675"/>
            <a:ext cx="6060191" cy="958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81"/>
              </a:lnSpc>
            </a:pPr>
            <a:r>
              <a:rPr lang="en-US" sz="3681">
                <a:solidFill>
                  <a:srgbClr val="EA77A4"/>
                </a:solidFill>
                <a:latin typeface="Crimson Pro Bold Bold"/>
              </a:rPr>
              <a:t>SCRIPTURES ON GODS MERCY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56000" y="3938526"/>
            <a:ext cx="5401889" cy="1760114"/>
            <a:chOff x="0" y="0"/>
            <a:chExt cx="7202518" cy="234681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664070"/>
              <a:ext cx="7202518" cy="16827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en-US" sz="2999">
                  <a:solidFill>
                    <a:srgbClr val="EA77A4"/>
                  </a:solidFill>
                  <a:latin typeface="Crimson Pro"/>
                </a:rPr>
                <a:t>The steadfast love of the Lord never ceases: His mercies never come to an end.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9525"/>
              <a:ext cx="7202518" cy="545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39"/>
                </a:lnSpc>
              </a:pPr>
              <a:r>
                <a:rPr lang="en-US" sz="2699">
                  <a:solidFill>
                    <a:srgbClr val="000000"/>
                  </a:solidFill>
                  <a:latin typeface="Crimson Pro Bold Bold"/>
                </a:rPr>
                <a:t>LAMENTATION 3:22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44120" y="1940003"/>
            <a:ext cx="5560507" cy="1789065"/>
            <a:chOff x="0" y="0"/>
            <a:chExt cx="7414010" cy="238542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702670"/>
              <a:ext cx="7414010" cy="16827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en-US" sz="2999">
                  <a:solidFill>
                    <a:srgbClr val="EA77A4"/>
                  </a:solidFill>
                  <a:latin typeface="Crimson Pro"/>
                </a:rPr>
                <a:t>Oh give thanks to the Lord for He is good and His steadfast love endures forever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9525"/>
              <a:ext cx="7414010" cy="545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39"/>
                </a:lnSpc>
              </a:pPr>
              <a:r>
                <a:rPr lang="en-US" sz="2699">
                  <a:solidFill>
                    <a:srgbClr val="000000"/>
                  </a:solidFill>
                  <a:latin typeface="Crimson Pro Bold Bold"/>
                </a:rPr>
                <a:t>I CHRONICLES 16:34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56000" y="5905035"/>
            <a:ext cx="5766206" cy="1755166"/>
            <a:chOff x="0" y="0"/>
            <a:chExt cx="7688275" cy="2340221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657472"/>
              <a:ext cx="7658972" cy="16827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en-US" sz="2999">
                  <a:solidFill>
                    <a:srgbClr val="EA77A4"/>
                  </a:solidFill>
                  <a:latin typeface="Crimson Pro"/>
                </a:rPr>
                <a:t>Because of the tender mercy of our God,  whereby the surise shall visit us from on high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9303" y="-9525"/>
              <a:ext cx="7658972" cy="545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39"/>
                </a:lnSpc>
              </a:pPr>
              <a:r>
                <a:rPr lang="en-US" sz="2699">
                  <a:solidFill>
                    <a:srgbClr val="000000"/>
                  </a:solidFill>
                  <a:latin typeface="Crimson Pro Bold Bold"/>
                </a:rPr>
                <a:t>LUKE 1:78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736950" y="8015857"/>
            <a:ext cx="5785256" cy="1364040"/>
            <a:chOff x="0" y="0"/>
            <a:chExt cx="7713675" cy="1818720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686304"/>
              <a:ext cx="7713675" cy="11324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en-US" sz="2999">
                  <a:solidFill>
                    <a:srgbClr val="EA77A4"/>
                  </a:solidFill>
                  <a:latin typeface="Crimson Pro"/>
                </a:rPr>
                <a:t>And His mercy is for those who fear Him from generation to generation.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7713675" cy="545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39"/>
                </a:lnSpc>
              </a:pPr>
              <a:r>
                <a:rPr lang="en-US" sz="2699">
                  <a:solidFill>
                    <a:srgbClr val="000000"/>
                  </a:solidFill>
                  <a:latin typeface="Crimson Pro Bold Bold"/>
                </a:rPr>
                <a:t>LUKE 1: 50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DAEo8klQ-Z4</dc:identifier>
  <dcterms:modified xsi:type="dcterms:W3CDTF">2011-08-01T06:04:30Z</dcterms:modified>
  <cp:revision>1</cp:revision>
  <dc:title>Mercy of God</dc:title>
</cp:coreProperties>
</file>